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BE"/>
    <a:srgbClr val="DE1F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2"/>
  </p:normalViewPr>
  <p:slideViewPr>
    <p:cSldViewPr snapToGrid="0" snapToObjects="1">
      <p:cViewPr varScale="1">
        <p:scale>
          <a:sx n="71" d="100"/>
          <a:sy n="71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54560255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tiff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6" Type="http://schemas.openxmlformats.org/officeDocument/2006/relationships/image" Target="../media/image2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creen Shot 2558-08-21 at 11.03.33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710" y="4792822"/>
            <a:ext cx="13028219" cy="510184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MM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4652" y="350214"/>
            <a:ext cx="9095496" cy="75795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path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8.33333E-7 L 0.00183 -0.1377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" y="-688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691189" y="1028973"/>
            <a:ext cx="147808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600" b="1">
                <a:solidFill>
                  <a:srgbClr val="FFFFFF"/>
                </a:solidFill>
              </a:rPr>
              <a:t>Vision</a:t>
            </a:r>
          </a:p>
        </p:txBody>
      </p:sp>
      <p:sp>
        <p:nvSpPr>
          <p:cNvPr id="36" name="Shape 36"/>
          <p:cNvSpPr/>
          <p:nvPr/>
        </p:nvSpPr>
        <p:spPr>
          <a:xfrm>
            <a:off x="1259421" y="7272832"/>
            <a:ext cx="10485958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700">
                <a:solidFill>
                  <a:srgbClr val="FFFFFF"/>
                </a:solidFill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3200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Application</a:t>
            </a:r>
            <a:r>
              <a:rPr lang="th-TH" sz="3200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บน</a:t>
            </a:r>
            <a:r>
              <a:rPr lang="en-US" sz="3200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Smart Phone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th-TH" sz="320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/>
            </a:r>
            <a:br>
              <a:rPr lang="th-TH" sz="320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</a:br>
            <a:r>
              <a:rPr sz="320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บ</a:t>
            </a:r>
            <a:r>
              <a:rPr lang="th-TH" sz="320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ซึ่</a:t>
            </a:r>
            <a:r>
              <a:rPr lang="th-TH" sz="3200" dirty="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งบ</a:t>
            </a:r>
            <a:r>
              <a:rPr sz="3200" dirty="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ริการให้พื้นที่ในการแชร์เรื่องรา</a:t>
            </a:r>
            <a:r>
              <a:rPr lang="th-TH" sz="3200" dirty="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วและรูปภาพ</a:t>
            </a:r>
            <a:endParaRPr sz="3200" dirty="0">
              <a:solidFill>
                <a:srgbClr val="FFFFFF"/>
              </a:solidFill>
              <a:latin typeface="Garuda Book" charset="0"/>
              <a:ea typeface="Garuda Book" charset="0"/>
              <a:cs typeface="Garuda Book" charset="0"/>
            </a:endParaRPr>
          </a:p>
        </p:txBody>
      </p:sp>
      <p:pic>
        <p:nvPicPr>
          <p:cNvPr id="37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ictur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9651" y="2361834"/>
            <a:ext cx="12667205" cy="44834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icture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7485" y="2307478"/>
            <a:ext cx="13004801" cy="4592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727298" y="1028973"/>
            <a:ext cx="217259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600" b="1">
                <a:solidFill>
                  <a:srgbClr val="FFFFFF"/>
                </a:solidFill>
              </a:rPr>
              <a:t>Objective</a:t>
            </a:r>
          </a:p>
        </p:txBody>
      </p:sp>
      <p:sp>
        <p:nvSpPr>
          <p:cNvPr id="42" name="Shape 42"/>
          <p:cNvSpPr/>
          <p:nvPr/>
        </p:nvSpPr>
        <p:spPr>
          <a:xfrm>
            <a:off x="1259421" y="8141790"/>
            <a:ext cx="10485958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th-TH" sz="3200" dirty="0" smtClean="0">
                <a:solidFill>
                  <a:srgbClr val="FFFFFF"/>
                </a:solidFill>
                <a:latin typeface="Garuda Book" charset="0"/>
                <a:ea typeface="Garuda Book" charset="0"/>
                <a:cs typeface="Garuda Book" charset="0"/>
              </a:rPr>
              <a:t>สร้างเครือข่ายสังคมเพื่อให้ผู้คนแบ่งปันเรื่องราวดีๆ</a:t>
            </a:r>
            <a:endParaRPr sz="3200" dirty="0">
              <a:solidFill>
                <a:srgbClr val="FFFFFF"/>
              </a:solidFill>
              <a:latin typeface="Garuda Book" charset="0"/>
              <a:ea typeface="Garuda Book" charset="0"/>
              <a:cs typeface="Garuda Book" charset="0"/>
            </a:endParaRPr>
          </a:p>
        </p:txBody>
      </p:sp>
      <p:pic>
        <p:nvPicPr>
          <p:cNvPr id="43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icture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26557" y="2359541"/>
            <a:ext cx="12757000" cy="45152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928738" y="1024529"/>
            <a:ext cx="176971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600" b="1" dirty="0" smtClean="0">
                <a:solidFill>
                  <a:srgbClr val="FFFFFF"/>
                </a:solidFill>
              </a:rPr>
              <a:t>Feature</a:t>
            </a:r>
            <a:endParaRPr sz="3600" b="1" dirty="0">
              <a:solidFill>
                <a:srgbClr val="FFFFFF"/>
              </a:solidFill>
            </a:endParaRPr>
          </a:p>
        </p:txBody>
      </p:sp>
      <p:pic>
        <p:nvPicPr>
          <p:cNvPr id="47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6"/>
          <p:cNvSpPr/>
          <p:nvPr/>
        </p:nvSpPr>
        <p:spPr>
          <a:xfrm>
            <a:off x="1475663" y="4609214"/>
            <a:ext cx="219771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Sync with FB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5" name="Shape 46"/>
          <p:cNvSpPr/>
          <p:nvPr/>
        </p:nvSpPr>
        <p:spPr>
          <a:xfrm>
            <a:off x="3921689" y="4609213"/>
            <a:ext cx="252312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Manage Profile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6" name="Shape 46"/>
          <p:cNvSpPr/>
          <p:nvPr/>
        </p:nvSpPr>
        <p:spPr>
          <a:xfrm>
            <a:off x="6650645" y="4609214"/>
            <a:ext cx="228267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Upload Photo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7" name="Shape 46"/>
          <p:cNvSpPr/>
          <p:nvPr/>
        </p:nvSpPr>
        <p:spPr>
          <a:xfrm>
            <a:off x="9549516" y="4609213"/>
            <a:ext cx="170238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Add place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8" name="Shape 46"/>
          <p:cNvSpPr/>
          <p:nvPr/>
        </p:nvSpPr>
        <p:spPr>
          <a:xfrm>
            <a:off x="1422767" y="7537308"/>
            <a:ext cx="230351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Show popular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9" name="Shape 46"/>
          <p:cNvSpPr/>
          <p:nvPr/>
        </p:nvSpPr>
        <p:spPr>
          <a:xfrm>
            <a:off x="4303204" y="7537307"/>
            <a:ext cx="176009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Share to ..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10" name="Shape 46"/>
          <p:cNvSpPr/>
          <p:nvPr/>
        </p:nvSpPr>
        <p:spPr>
          <a:xfrm>
            <a:off x="6700337" y="7537308"/>
            <a:ext cx="218329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Remind daily</a:t>
            </a:r>
            <a:endParaRPr sz="2800" b="0" dirty="0">
              <a:solidFill>
                <a:srgbClr val="FFFFFF"/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1348056" y="2448688"/>
            <a:ext cx="2378226" cy="2160525"/>
            <a:chOff x="1348056" y="2448688"/>
            <a:chExt cx="2378226" cy="216052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7733" y="2448688"/>
              <a:ext cx="1518549" cy="1518549"/>
            </a:xfrm>
            <a:prstGeom prst="rect">
              <a:avLst/>
            </a:prstGeom>
          </p:spPr>
        </p:pic>
        <p:grpSp>
          <p:nvGrpSpPr>
            <p:cNvPr id="17" name="Group 16"/>
            <p:cNvGrpSpPr/>
            <p:nvPr/>
          </p:nvGrpSpPr>
          <p:grpSpPr>
            <a:xfrm>
              <a:off x="1348056" y="3090664"/>
              <a:ext cx="1518549" cy="1518549"/>
              <a:chOff x="5169029" y="1046641"/>
              <a:chExt cx="2666742" cy="2666742"/>
            </a:xfrm>
          </p:grpSpPr>
          <p:sp>
            <p:nvSpPr>
              <p:cNvPr id="19" name="Shape 52"/>
              <p:cNvSpPr/>
              <p:nvPr/>
            </p:nvSpPr>
            <p:spPr>
              <a:xfrm>
                <a:off x="5169029" y="1046641"/>
                <a:ext cx="2666742" cy="2666742"/>
              </a:xfrm>
              <a:prstGeom prst="roundRect">
                <a:avLst>
                  <a:gd name="adj" fmla="val 15000"/>
                </a:avLst>
              </a:prstGeom>
              <a:blipFill>
                <a:blip r:embed="rId4"/>
                <a:stretch>
                  <a:fillRect/>
                </a:stretch>
              </a:blip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2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pic>
            <p:nvPicPr>
              <p:cNvPr id="20" name="MMS_White.png"/>
              <p:cNvPicPr/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5215005" y="1275664"/>
                <a:ext cx="2574926" cy="2251870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689" y="2126305"/>
            <a:ext cx="2535163" cy="253516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3125" y="2437564"/>
            <a:ext cx="2333412" cy="233341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4947" y="2842237"/>
            <a:ext cx="2571525" cy="1661146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1332852" y="5467866"/>
            <a:ext cx="2340529" cy="1962754"/>
            <a:chOff x="1332852" y="5467866"/>
            <a:chExt cx="2340529" cy="1962754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9460" y="5784670"/>
              <a:ext cx="1893921" cy="16459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29" name="8-Point Star 28"/>
            <p:cNvSpPr/>
            <p:nvPr/>
          </p:nvSpPr>
          <p:spPr>
            <a:xfrm>
              <a:off x="1332852" y="5467866"/>
              <a:ext cx="732070" cy="677307"/>
            </a:xfrm>
            <a:prstGeom prst="star8">
              <a:avLst/>
            </a:prstGeom>
            <a:gradFill flip="none" rotWithShape="1">
              <a:gsLst>
                <a:gs pos="0">
                  <a:srgbClr val="C00000"/>
                </a:gs>
                <a:gs pos="100000">
                  <a:srgbClr val="DE1F03"/>
                </a:gs>
              </a:gsLst>
              <a:path path="circle">
                <a:fillToRect l="50000" t="50000" r="50000" b="50000"/>
              </a:path>
              <a:tileRect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spc="0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rPr>
                <a:t>1</a:t>
              </a:r>
              <a:endPara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817" y="5142692"/>
            <a:ext cx="2534024" cy="2534024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3921689" y="5479523"/>
            <a:ext cx="2606434" cy="2101486"/>
            <a:chOff x="3921689" y="5479523"/>
            <a:chExt cx="2606434" cy="2101486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921689" y="5479523"/>
              <a:ext cx="2606434" cy="1385961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0825" y="6759476"/>
              <a:ext cx="769800" cy="769800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244204" y="6714305"/>
              <a:ext cx="866704" cy="866704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 extrusionH="50800"/>
          </p:spPr>
        </p:pic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612" y="5587099"/>
            <a:ext cx="1690563" cy="169056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Shape 46"/>
          <p:cNvSpPr/>
          <p:nvPr/>
        </p:nvSpPr>
        <p:spPr>
          <a:xfrm>
            <a:off x="9080638" y="7537307"/>
            <a:ext cx="264014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System analyze</a:t>
            </a:r>
            <a:endParaRPr sz="2800" b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1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063BE"/>
            </a:gs>
            <a:gs pos="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928738" y="1024529"/>
            <a:ext cx="176971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600" b="1" dirty="0" smtClean="0">
                <a:solidFill>
                  <a:srgbClr val="FFFFFF"/>
                </a:solidFill>
              </a:rPr>
              <a:t>Feature</a:t>
            </a:r>
            <a:endParaRPr sz="3600" b="1" dirty="0">
              <a:solidFill>
                <a:srgbClr val="FFFFFF"/>
              </a:solidFill>
            </a:endParaRPr>
          </a:p>
        </p:txBody>
      </p:sp>
      <p:pic>
        <p:nvPicPr>
          <p:cNvPr id="47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6"/>
          <p:cNvSpPr/>
          <p:nvPr/>
        </p:nvSpPr>
        <p:spPr>
          <a:xfrm>
            <a:off x="4383780" y="4961668"/>
            <a:ext cx="166231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Comment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5" name="Shape 46"/>
          <p:cNvSpPr/>
          <p:nvPr/>
        </p:nvSpPr>
        <p:spPr>
          <a:xfrm>
            <a:off x="7392460" y="4961667"/>
            <a:ext cx="86241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Chat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8" name="Shape 46"/>
          <p:cNvSpPr/>
          <p:nvPr/>
        </p:nvSpPr>
        <p:spPr>
          <a:xfrm>
            <a:off x="4185012" y="7889762"/>
            <a:ext cx="205985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Privacy post</a:t>
            </a:r>
            <a:endParaRPr sz="2800" b="0" dirty="0">
              <a:solidFill>
                <a:srgbClr val="FFFFFF"/>
              </a:solidFill>
            </a:endParaRPr>
          </a:p>
        </p:txBody>
      </p:sp>
      <p:sp>
        <p:nvSpPr>
          <p:cNvPr id="9" name="Shape 46"/>
          <p:cNvSpPr/>
          <p:nvPr/>
        </p:nvSpPr>
        <p:spPr>
          <a:xfrm>
            <a:off x="6962055" y="7889761"/>
            <a:ext cx="172322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b="0" dirty="0" smtClean="0">
                <a:solidFill>
                  <a:srgbClr val="FFFFFF"/>
                </a:solidFill>
              </a:rPr>
              <a:t>Follow pin</a:t>
            </a:r>
            <a:endParaRPr sz="2800" b="0" dirty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338" y="2811600"/>
            <a:ext cx="2372659" cy="237265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871" y="6069672"/>
            <a:ext cx="3250305" cy="18467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0035" y="5907633"/>
            <a:ext cx="1982128" cy="19821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2966" y="3056364"/>
            <a:ext cx="1883129" cy="188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65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53787" y="1024529"/>
            <a:ext cx="402674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rtl="0"/>
            <a:r>
              <a:rPr lang="en-US" dirty="0"/>
              <a:t>Use case </a:t>
            </a:r>
            <a:r>
              <a:rPr lang="en-US" dirty="0" smtClean="0"/>
              <a:t>diagram</a:t>
            </a:r>
            <a:endParaRPr lang="en-US" b="0" dirty="0"/>
          </a:p>
        </p:txBody>
      </p:sp>
      <p:pic>
        <p:nvPicPr>
          <p:cNvPr id="50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6" name="Picture 2" descr="se diagr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175" y="430305"/>
            <a:ext cx="8900577" cy="932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654087" y="1024529"/>
            <a:ext cx="264175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600" b="1" dirty="0" smtClean="0">
                <a:solidFill>
                  <a:srgbClr val="FFFFFF"/>
                </a:solidFill>
              </a:rPr>
              <a:t>Future Plan</a:t>
            </a:r>
            <a:endParaRPr sz="3600" b="1" dirty="0">
              <a:solidFill>
                <a:srgbClr val="FFFFFF"/>
              </a:solidFill>
            </a:endParaRPr>
          </a:p>
        </p:txBody>
      </p:sp>
      <p:pic>
        <p:nvPicPr>
          <p:cNvPr id="43" name="MMS_Whit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14937" y="226889"/>
            <a:ext cx="2574926" cy="225187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829104" y="2478759"/>
            <a:ext cx="11346591" cy="42575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 algn="l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1).</a:t>
            </a:r>
            <a:r>
              <a:rPr lang="en-US" dirty="0" err="1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มี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พื้นที่ให้ผู้ใช้สามารถทำการอัพโหลดวิดีโอหรือไฟล์ต่างๆ</a:t>
            </a:r>
            <a:endParaRPr lang="en-US" dirty="0">
              <a:solidFill>
                <a:schemeClr val="bg1"/>
              </a:solidFill>
              <a:latin typeface="Garuda Book" charset="0"/>
              <a:ea typeface="Garuda Book" charset="0"/>
              <a:cs typeface="Garuda Book" charset="0"/>
            </a:endParaRPr>
          </a:p>
          <a:p>
            <a:pPr lvl="0" algn="l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2).</a:t>
            </a:r>
            <a:r>
              <a:rPr lang="en-US" dirty="0" err="1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สามารถ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แปลภาษาได้ตามที่ผู้ใช้ต้องการ</a:t>
            </a:r>
            <a:endParaRPr lang="en-US" dirty="0">
              <a:solidFill>
                <a:schemeClr val="bg1"/>
              </a:solidFill>
              <a:latin typeface="Garuda Book" charset="0"/>
              <a:ea typeface="Garuda Book" charset="0"/>
              <a:cs typeface="Garuda Book" charset="0"/>
            </a:endParaRPr>
          </a:p>
          <a:p>
            <a:pPr lvl="0" algn="l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3).</a:t>
            </a:r>
            <a:r>
              <a:rPr lang="en-US" dirty="0" err="1" smtClean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มี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เรื่องราวในสถานที่ที่น่าสนใจ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เช่น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เรื่องราวทางประวัติศาสตร์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การท่องเที่ยว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หรือ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เรื่องราวที่น่าสนใจ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ในบริเวณสถานที่ที่ใกล้กับผู้ใช้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ผ่าน</a:t>
            </a:r>
            <a:r>
              <a:rPr lang="en-US" dirty="0">
                <a:solidFill>
                  <a:schemeClr val="bg1"/>
                </a:solidFill>
                <a:latin typeface="Garuda Book" charset="0"/>
                <a:ea typeface="Garuda Book" charset="0"/>
                <a:cs typeface="Garuda Book" charset="0"/>
              </a:rPr>
              <a:t> GPS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894" y="6055017"/>
            <a:ext cx="5738905" cy="340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601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1A7F9"/>
            </a:gs>
            <a:gs pos="100000">
              <a:srgbClr val="0365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5169029" y="1046641"/>
            <a:ext cx="2666742" cy="2666742"/>
          </a:xfrm>
          <a:prstGeom prst="roundRect">
            <a:avLst>
              <a:gd name="adj" fmla="val 15000"/>
            </a:avLst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4807312" y="5903727"/>
            <a:ext cx="349775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chemeClr val="bg1"/>
                </a:solidFill>
              </a:rPr>
              <a:t>Coming Soon..</a:t>
            </a:r>
            <a:endParaRPr sz="4000" dirty="0">
              <a:solidFill>
                <a:schemeClr val="bg1"/>
              </a:solidFill>
            </a:endParaRPr>
          </a:p>
        </p:txBody>
      </p:sp>
      <p:pic>
        <p:nvPicPr>
          <p:cNvPr id="54" name="MMS_Whit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15005" y="1275664"/>
            <a:ext cx="2574926" cy="225187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/>
          <p:nvPr/>
        </p:nvSpPr>
        <p:spPr>
          <a:xfrm>
            <a:off x="5210784" y="3865725"/>
            <a:ext cx="2583232" cy="462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Hobo Std"/>
                <a:ea typeface="Hobo Std"/>
                <a:cs typeface="Hobo Std"/>
                <a:sym typeface="Hobo St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Made me Smile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4" fill="hold">
                                          <p:stCondLst>
                                            <p:cond delay="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102</Words>
  <Application>Microsoft Macintosh PowerPoint</Application>
  <PresentationFormat>Custom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Garuda Book</vt:lpstr>
      <vt:lpstr>Helvetica</vt:lpstr>
      <vt:lpstr>Helvetica Light</vt:lpstr>
      <vt:lpstr>Helvetica Neue</vt:lpstr>
      <vt:lpstr>Hobo Std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Moderator Sun Amakura</cp:lastModifiedBy>
  <cp:revision>18</cp:revision>
  <dcterms:modified xsi:type="dcterms:W3CDTF">2015-08-27T16:45:30Z</dcterms:modified>
</cp:coreProperties>
</file>